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"/>
  </p:notesMasterIdLst>
  <p:sldIdLst>
    <p:sldId id="257" r:id="rId2"/>
    <p:sldId id="258" r:id="rId3"/>
    <p:sldId id="271" r:id="rId4"/>
    <p:sldId id="260" r:id="rId5"/>
    <p:sldId id="259" r:id="rId6"/>
    <p:sldId id="262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9A7"/>
    <a:srgbClr val="F8F6A8"/>
    <a:srgbClr val="FFFFFF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A6768-BC65-451A-8494-23501E789676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FEE29-D6EC-4028-B2B6-9A375638FB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0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FEE29-D6EC-4028-B2B6-9A375638FB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150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150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51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51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1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151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51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511126-0831-4A67-BFFD-F06860D4DF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0E7BF-5861-4AD5-AF2F-85ACEC5142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9BBD2-7557-41CD-85B6-58FFBF76B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92562E-6440-40C0-91B2-F94914412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513D5-AD72-427F-A5D7-07E7DAB3D4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A874B-981C-46A3-B7CB-A1100235C0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FC029-C299-4F67-B5FF-A0B7389136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61BC6-9698-4A34-AAB9-E5C42F2624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D183E-2272-487A-A723-E1ECFB2295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0D21-2D37-436F-B71F-D6DAFB92C9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9A795-2994-4552-8D90-45BB54BF2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D4A78-6B3B-4F0C-A0E4-BCCC09B0E0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048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48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48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6448B3C-D348-4663-89C1-EC44041610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696200" cy="865187"/>
          </a:xfrm>
        </p:spPr>
        <p:txBody>
          <a:bodyPr/>
          <a:lstStyle/>
          <a:p>
            <a:pPr algn="ctr"/>
            <a:r>
              <a:rPr lang="kk-K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МКҚК </a:t>
            </a:r>
            <a:r>
              <a:rPr lang="kk-KZ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«Экология </a:t>
            </a:r>
            <a:r>
              <a:rPr lang="kk-K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және орман шаруашылығы колледжі»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 smtClean="0"/>
              <a:t>ГККП «Колледж экологии и лесного хозяйства»</a:t>
            </a:r>
            <a:endParaRPr lang="ru-RU" sz="2400" dirty="0"/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8305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i="1" dirty="0">
                <a:latin typeface="Bookman Old Style" pitchFamily="18" charset="0"/>
              </a:rPr>
              <a:t>Жаратылыстану-ғылыми пәндердің  пән </a:t>
            </a:r>
            <a:r>
              <a:rPr lang="kk-KZ" sz="3600" b="1" i="1" dirty="0" smtClean="0">
                <a:latin typeface="Bookman Old Style" pitchFamily="18" charset="0"/>
              </a:rPr>
              <a:t>апталығы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Bookman Old Style" pitchFamily="18" charset="0"/>
                <a:cs typeface="Arial"/>
              </a:rPr>
              <a:t>Предметная неделя естественнонаучного цикла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48200" y="4114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u="sng" dirty="0"/>
              <a:t>ОТЧЕТ о ПРОВЕДЕНИИ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590800" y="5867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</a:rPr>
              <a:t>Щучинск 2017</a:t>
            </a:r>
            <a:endParaRPr lang="ru-RU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https://go1.imgsmail.ru/imgpreview?key=6a60a60588cf17ff&amp;mb=imgdb_preview_19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86200"/>
            <a:ext cx="25908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381000"/>
          </a:xfrm>
        </p:spPr>
        <p:txBody>
          <a:bodyPr/>
          <a:lstStyle/>
          <a:p>
            <a:pPr algn="ctr"/>
            <a:r>
              <a:rPr lang="ru-RU" sz="1800" u="sng" dirty="0"/>
              <a:t>Сроки проведения 4</a:t>
            </a:r>
            <a:r>
              <a:rPr lang="ru-RU" sz="1800" u="sng" dirty="0" smtClean="0"/>
              <a:t> </a:t>
            </a:r>
            <a:r>
              <a:rPr lang="ru-RU" sz="1800" u="sng" dirty="0"/>
              <a:t>– </a:t>
            </a:r>
            <a:r>
              <a:rPr lang="ru-RU" sz="1800" u="sng" dirty="0" smtClean="0"/>
              <a:t>11 декабря 2017 </a:t>
            </a:r>
            <a:r>
              <a:rPr lang="ru-RU" sz="1800" u="sng" dirty="0"/>
              <a:t>г</a:t>
            </a:r>
            <a:br>
              <a:rPr lang="ru-RU" sz="1800" u="sng" dirty="0"/>
            </a:br>
            <a:endParaRPr lang="ru-RU" sz="1800" u="sng" dirty="0"/>
          </a:p>
        </p:txBody>
      </p:sp>
      <p:sp>
        <p:nvSpPr>
          <p:cNvPr id="614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91600" cy="609600"/>
          </a:xfrm>
          <a:solidFill>
            <a:srgbClr val="FFFFFF"/>
          </a:solidFill>
          <a:ln/>
        </p:spPr>
        <p:txBody>
          <a:bodyPr/>
          <a:lstStyle/>
          <a:p>
            <a:r>
              <a:rPr lang="kk-KZ" sz="1600" b="1" i="1" dirty="0" smtClean="0"/>
              <a:t>Жаратылыстану-ғылыми пәндердің  пән апталығының  іс-шаралар  жоспары.</a:t>
            </a:r>
            <a:r>
              <a:rPr lang="kk-KZ" sz="1600" dirty="0" smtClean="0"/>
              <a:t> </a:t>
            </a:r>
            <a:r>
              <a:rPr lang="kk-KZ" sz="1600" b="1" i="1" dirty="0" smtClean="0"/>
              <a:t>План мероприятий предметной недели естественнонаучных дисциплин   </a:t>
            </a:r>
            <a:endParaRPr lang="ru-RU" sz="1600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600" b="1" u="sng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 b="1" u="sng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-36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360" name="Group 216"/>
          <p:cNvGraphicFramePr>
            <a:graphicFrameLocks noGrp="1"/>
          </p:cNvGraphicFramePr>
          <p:nvPr/>
        </p:nvGraphicFramePr>
        <p:xfrm>
          <a:off x="304800" y="1371600"/>
          <a:ext cx="8458201" cy="5213682"/>
        </p:xfrm>
        <a:graphic>
          <a:graphicData uri="http://schemas.openxmlformats.org/drawingml/2006/table">
            <a:tbl>
              <a:tblPr/>
              <a:tblGrid>
                <a:gridCol w="1052251"/>
                <a:gridCol w="4822818"/>
                <a:gridCol w="2583132"/>
              </a:tblGrid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Times New Roman"/>
                          <a:cs typeface="Times New Roman"/>
                        </a:rPr>
                        <a:t>Өткізілетін күні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Мазмұны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Times New Roman"/>
                          <a:cs typeface="Times New Roman"/>
                        </a:rPr>
                        <a:t>Жауаптылар Ответственные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81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04.12.17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1.Аптаның ашылуына арналған </a:t>
                      </a: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салтанатты кеш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Линейка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посвященная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открытию недели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«Бізді қоршаған әлем»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фотокөрмесі/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Фотовыставка </a:t>
                      </a: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«Мир вокруг нас».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4. Спорттық ойындар/ Спортивные игры: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«Волейбол»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Жапарова А.Б.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Абдрахманов Ж.Г.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Пән оқытушылар/ Преподаватели дисциплин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Базарбаев К.С.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Сейтхан М.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/>
                          <a:ea typeface="Calibri"/>
                          <a:cs typeface="Times New Roman"/>
                        </a:rPr>
                        <a:t>Какимов Т.Д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3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05.12.17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1.Ашық сабақ: «Алюминий және оның қосылыстары».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CLIL әдісі бойынша/ Открытый урок: «Алюминий и его соединения» по методике CLIL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3.Спорттық ойындар/Спортивные игры: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«Баскетбол»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Жапарова А.Б.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Базарбаев К.С.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Ершова Е.А.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2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.12.1</a:t>
                      </a: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1. Внеклассное мероприятие: «Физический поединок»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2. Конкурс презентаций «Стереометрические фигуры»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3.Пәндік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online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олимпиадаларға қатысуы/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предметных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online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олимпиадах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Коструб С.А.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Комнацкая Г.И.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Пән оқытушылар/ Преподаватели дисциплин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7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07.12.17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1. Физика пәнінен ашық сабағы. Тақырыбы: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«Радиобайланыс принциптері»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2. Интеллектуалды ойын/ Интеллектуальная игра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XXI ғасырдың</a:t>
                      </a:r>
                      <a:r>
                        <a:rPr lang="kk-KZ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көшбасшысы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»/  «</a:t>
                      </a: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Лидер XXI века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Кусаинова А.А.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Антонюк К.Е.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2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08.12.17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«Автоматтан ату ережілері мен тәсілдері. Оқу (пневматикалық) қаруымен ату»  тақырыптағы</a:t>
                      </a:r>
                      <a:r>
                        <a:rPr lang="kk-KZ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мастер-класс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Мастер-класс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«Приемы и правила стрельбы из автомата. Производство стрельбы из учебного (пневматического) оружия»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Абдрахманов Ж.Г.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11.12.17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Апталықты қорытындылау/Итог недели.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Марапаттау / Награждение. Концерт.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Бектасова Н.К. Жапарова А.Б.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Оспанова А.К.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3276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04800"/>
            <a:ext cx="83058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«</a:t>
            </a:r>
            <a:r>
              <a:rPr lang="kk-K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Бізді қоршаған әлем» фотокөрмесі Фотовыставка «Мир вокруг нас».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фото неделя\20171211_103130.jpg"/>
          <p:cNvPicPr>
            <a:picLocks noChangeAspect="1" noChangeArrowheads="1"/>
          </p:cNvPicPr>
          <p:nvPr/>
        </p:nvPicPr>
        <p:blipFill>
          <a:blip r:embed="rId2" cstate="print"/>
          <a:srcRect t="5714" b="38571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5486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kk-K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химия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752600" y="5791200"/>
            <a:ext cx="5791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sng" dirty="0">
                <a:latin typeface="+mj-lt"/>
              </a:rPr>
              <a:t>Ответственный: преподаватель химии</a:t>
            </a:r>
            <a:r>
              <a:rPr lang="ru-RU" u="sng" dirty="0" smtClean="0">
                <a:latin typeface="+mj-lt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ru-RU" u="sng" dirty="0" smtClean="0">
                <a:latin typeface="+mj-lt"/>
              </a:rPr>
              <a:t> </a:t>
            </a:r>
            <a:r>
              <a:rPr lang="ru-RU" u="sng" dirty="0" err="1" smtClean="0">
                <a:latin typeface="+mj-lt"/>
              </a:rPr>
              <a:t>Жапарова</a:t>
            </a:r>
            <a:r>
              <a:rPr lang="ru-RU" u="sng" dirty="0" smtClean="0">
                <a:latin typeface="+mj-lt"/>
              </a:rPr>
              <a:t> </a:t>
            </a:r>
            <a:r>
              <a:rPr lang="ru-RU" u="sng" dirty="0" err="1" smtClean="0">
                <a:latin typeface="+mj-lt"/>
              </a:rPr>
              <a:t>Айгуль</a:t>
            </a:r>
            <a:r>
              <a:rPr lang="ru-RU" u="sng" dirty="0" smtClean="0">
                <a:latin typeface="+mj-lt"/>
              </a:rPr>
              <a:t> </a:t>
            </a:r>
            <a:r>
              <a:rPr lang="ru-RU" u="sng" dirty="0" err="1" smtClean="0">
                <a:latin typeface="+mj-lt"/>
              </a:rPr>
              <a:t>Бекимовна</a:t>
            </a:r>
            <a:endParaRPr lang="ru-RU" u="sng" dirty="0">
              <a:latin typeface="+mj-lt"/>
            </a:endParaRPr>
          </a:p>
        </p:txBody>
      </p:sp>
      <p:pic>
        <p:nvPicPr>
          <p:cNvPr id="2052" name="Picture 4" descr="C:\Documents and Settings\Admin\Рабочий стол\фото неделя\20171205_105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2133600" cy="16002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фото неделя\20171205_105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09800"/>
            <a:ext cx="2032000" cy="152400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фото неделя\20171205_105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438400" cy="190500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фото неделя\20171205_105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810000"/>
            <a:ext cx="1752600" cy="1447800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фото неделя\20171205_105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752600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dirty="0" smtClean="0"/>
              <a:t>Ашық сабақ, тақырыбы: </a:t>
            </a:r>
          </a:p>
          <a:p>
            <a:pPr>
              <a:buFont typeface="Wingdings" pitchFamily="2" charset="2"/>
              <a:buChar char="Ø"/>
            </a:pPr>
            <a:r>
              <a:rPr lang="kk-KZ" dirty="0" smtClean="0"/>
              <a:t>“Радиобайланыс принциптері”</a:t>
            </a:r>
            <a:endParaRPr lang="ru-RU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0" y="304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u="sng" dirty="0"/>
              <a:t>Проведены мероприятия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3276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физика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514600" y="57912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sng" dirty="0"/>
              <a:t>Ответственный: преподаватель физики, </a:t>
            </a:r>
            <a:r>
              <a:rPr lang="ru-RU" u="sng" dirty="0" err="1" smtClean="0"/>
              <a:t>Кусаинова</a:t>
            </a:r>
            <a:r>
              <a:rPr lang="ru-RU" u="sng" dirty="0" smtClean="0"/>
              <a:t> </a:t>
            </a:r>
            <a:r>
              <a:rPr lang="ru-RU" u="sng" dirty="0" err="1" smtClean="0"/>
              <a:t>Аяжан</a:t>
            </a:r>
            <a:r>
              <a:rPr lang="ru-RU" u="sng" dirty="0" smtClean="0"/>
              <a:t> </a:t>
            </a:r>
            <a:r>
              <a:rPr lang="ru-RU" u="sng" dirty="0" err="1" smtClean="0"/>
              <a:t>Архаровна</a:t>
            </a:r>
            <a:r>
              <a:rPr lang="ru-RU" u="sng" dirty="0" smtClean="0"/>
              <a:t> </a:t>
            </a:r>
            <a:endParaRPr lang="ru-RU" u="sng" dirty="0"/>
          </a:p>
        </p:txBody>
      </p:sp>
      <p:pic>
        <p:nvPicPr>
          <p:cNvPr id="3074" name="Picture 2" descr="C:\Documents and Settings\Admin\Рабочий стол\фото неделя\20171207_11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176" y="1752600"/>
            <a:ext cx="4251824" cy="31242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о неделя\20171207_104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2362200" cy="2214563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фото неделя\20171207_111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399" y="2514600"/>
            <a:ext cx="228600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3276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математика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419600" y="5715000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sng" dirty="0">
                <a:latin typeface="+mj-lt"/>
              </a:rPr>
              <a:t>Ответственный: преподаватель математики, </a:t>
            </a:r>
            <a:r>
              <a:rPr lang="ru-RU" u="sng" dirty="0" err="1" smtClean="0">
                <a:latin typeface="+mj-lt"/>
              </a:rPr>
              <a:t>Комнацкая</a:t>
            </a:r>
            <a:r>
              <a:rPr lang="ru-RU" u="sng" dirty="0" smtClean="0">
                <a:latin typeface="+mj-lt"/>
              </a:rPr>
              <a:t> Галина Ивановна</a:t>
            </a:r>
            <a:endParaRPr lang="ru-RU" u="sng" dirty="0">
              <a:latin typeface="+mj-lt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u="sng" dirty="0">
                <a:latin typeface="+mj-lt"/>
              </a:rPr>
              <a:t>Выставка «Геометрическое моделирование в моей профессии»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>
                <a:latin typeface="+mj-lt"/>
              </a:rPr>
              <a:t>Создание презентаций РРТ «Математика в моей профессии»</a:t>
            </a:r>
            <a:r>
              <a:rPr lang="ru-RU" dirty="0">
                <a:latin typeface="+mj-lt"/>
              </a:rPr>
              <a:t> </a:t>
            </a:r>
          </a:p>
        </p:txBody>
      </p:sp>
      <p:pic>
        <p:nvPicPr>
          <p:cNvPr id="4098" name="Picture 2" descr="C:\Documents and Settings\Admin\Рабочий стол\фото неделя\IMG-20171210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949" y="2133600"/>
            <a:ext cx="4224051" cy="2378075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о неделя\IMG-20171210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4809650" cy="270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Интеллектуальная игра </a:t>
            </a:r>
            <a:r>
              <a:rPr lang="en-US" dirty="0" smtClean="0"/>
              <a:t>&lt;&lt;</a:t>
            </a:r>
            <a:r>
              <a:rPr lang="kk-KZ" dirty="0" smtClean="0"/>
              <a:t>Физический поединок</a:t>
            </a:r>
            <a:r>
              <a:rPr lang="en-US" dirty="0" smtClean="0"/>
              <a:t>&gt;&gt;</a:t>
            </a: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Admin\Рабочий стол\фото неделя\20171206_163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6400"/>
            <a:ext cx="2988230" cy="2778125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фото неделя\20171206_160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3251200" cy="243840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фото неделя\20171206_162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76400"/>
            <a:ext cx="2387600" cy="17907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622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sng" dirty="0" smtClean="0">
                <a:latin typeface="+mj-lt"/>
              </a:rPr>
              <a:t>Ответственный: преподаватель физики, </a:t>
            </a:r>
            <a:r>
              <a:rPr lang="ru-RU" u="sng" dirty="0" err="1" smtClean="0">
                <a:latin typeface="+mj-lt"/>
              </a:rPr>
              <a:t>Коструб</a:t>
            </a:r>
            <a:r>
              <a:rPr lang="ru-RU" u="sng" dirty="0" smtClean="0">
                <a:latin typeface="+mj-lt"/>
              </a:rPr>
              <a:t> Сергей Александрович</a:t>
            </a:r>
            <a:endParaRPr lang="ru-RU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 Интеллектуальная игра</a:t>
            </a:r>
            <a:br>
              <a:rPr lang="kk-KZ" dirty="0" smtClean="0"/>
            </a:br>
            <a:r>
              <a:rPr lang="en-US" dirty="0" smtClean="0"/>
              <a:t>&lt;&lt;</a:t>
            </a:r>
            <a:r>
              <a:rPr lang="ru-RU" dirty="0" smtClean="0"/>
              <a:t>Своя игра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6147" name="Picture 3" descr="C:\Documents and Settings\Admin\Рабочий стол\фото неделя\20171207_160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505200" cy="228600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фото неделя\20171207_160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470400" cy="3352800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фото неделя\20171207_164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3505200" cy="1676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910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sng" dirty="0" smtClean="0"/>
              <a:t>Ответственный: преподаватель химии </a:t>
            </a:r>
            <a:r>
              <a:rPr lang="ru-RU" u="sng" dirty="0" err="1" smtClean="0"/>
              <a:t>Жапарова</a:t>
            </a:r>
            <a:r>
              <a:rPr lang="ru-RU" u="sng" dirty="0" smtClean="0"/>
              <a:t> </a:t>
            </a:r>
            <a:r>
              <a:rPr lang="ru-RU" u="sng" dirty="0" err="1" smtClean="0"/>
              <a:t>Айгуль</a:t>
            </a:r>
            <a:r>
              <a:rPr lang="ru-RU" u="sng" dirty="0" smtClean="0"/>
              <a:t> </a:t>
            </a:r>
            <a:r>
              <a:rPr lang="ru-RU" u="sng" dirty="0" err="1" smtClean="0"/>
              <a:t>Бекимовна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2517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66800" y="5715000"/>
            <a:ext cx="7008813" cy="819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2000"/>
              </a:lnSpc>
            </a:pP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굴림" charset="-127"/>
              </a:rPr>
              <a:t>Спасибо за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굴림" charset="-127"/>
              </a:rPr>
              <a:t>внимание</a:t>
            </a:r>
            <a:r>
              <a:rPr lang="kk-KZ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굴림" charset="-127"/>
              </a:rPr>
              <a:t>!!!</a:t>
            </a:r>
            <a:endParaRPr lang="ko-KR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672</TotalTime>
  <Words>388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Слои</vt:lpstr>
      <vt:lpstr>МКҚК «Экология және орман шаруашылығы колледжі» ГККП «Колледж экологии и лесного хозяйства»</vt:lpstr>
      <vt:lpstr>Сроки проведения 4 – 11 декабря 2017 г 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Интеллектуальная игра &lt;&lt;Физический поединок&gt;&gt; </vt:lpstr>
      <vt:lpstr> Интеллектуальная игра &lt;&lt;Своя игра&gt;&gt;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cp:lastPrinted>1601-01-01T00:00:00Z</cp:lastPrinted>
  <dcterms:created xsi:type="dcterms:W3CDTF">1601-01-01T00:00:00Z</dcterms:created>
  <dcterms:modified xsi:type="dcterms:W3CDTF">2017-12-21T17:42:52Z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